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6"/>
  </p:notesMasterIdLst>
  <p:sldIdLst>
    <p:sldId id="313" r:id="rId2"/>
    <p:sldId id="310" r:id="rId3"/>
    <p:sldId id="344" r:id="rId4"/>
    <p:sldId id="359" r:id="rId5"/>
    <p:sldId id="360" r:id="rId6"/>
    <p:sldId id="361" r:id="rId7"/>
    <p:sldId id="362" r:id="rId8"/>
    <p:sldId id="363" r:id="rId9"/>
    <p:sldId id="364" r:id="rId10"/>
    <p:sldId id="365" r:id="rId11"/>
    <p:sldId id="366" r:id="rId12"/>
    <p:sldId id="367" r:id="rId13"/>
    <p:sldId id="369" r:id="rId14"/>
    <p:sldId id="342" r:id="rId15"/>
  </p:sldIdLst>
  <p:sldSz cx="9144000" cy="6858000" type="screen4x3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ción predeterminada" id="{20D7E1F5-D34D-4BDB-A6DF-D669188BAF30}">
          <p14:sldIdLst>
            <p14:sldId id="313"/>
            <p14:sldId id="310"/>
            <p14:sldId id="344"/>
            <p14:sldId id="359"/>
            <p14:sldId id="360"/>
            <p14:sldId id="361"/>
            <p14:sldId id="362"/>
            <p14:sldId id="363"/>
            <p14:sldId id="364"/>
            <p14:sldId id="365"/>
            <p14:sldId id="366"/>
            <p14:sldId id="367"/>
            <p14:sldId id="369"/>
          </p14:sldIdLst>
        </p14:section>
        <p14:section name="Sección sin título" id="{CFD78B5F-AA09-402D-AB74-A75F72EE01F9}">
          <p14:sldIdLst>
            <p14:sldId id="342"/>
          </p14:sldIdLst>
        </p14:section>
      </p14:sectionLst>
    </p:ext>
    <p:ext uri="{EFAFB233-063F-42B5-8137-9DF3F51BA10A}">
      <p15:sldGuideLst xmlns:p15="http://schemas.microsoft.com/office/powerpoint/2012/main">
        <p15:guide id="2" pos="2857" userDrawn="1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vana itzel tz. it" initials="jiti" lastIdx="1" clrIdx="0">
    <p:extLst>
      <p:ext uri="{19B8F6BF-5375-455C-9EA6-DF929625EA0E}">
        <p15:presenceInfo xmlns:p15="http://schemas.microsoft.com/office/powerpoint/2012/main" userId="e5e0d463a824c98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5D3D3"/>
    <a:srgbClr val="FFFF99"/>
    <a:srgbClr val="E51837"/>
    <a:srgbClr val="E2490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Estilo medio 2 - Énfasis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Estilo medio 2 - Énfasis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26" autoAdjust="0"/>
    <p:restoredTop sz="94022" autoAdjust="0"/>
  </p:normalViewPr>
  <p:slideViewPr>
    <p:cSldViewPr snapToGrid="0">
      <p:cViewPr varScale="1">
        <p:scale>
          <a:sx n="59" d="100"/>
          <a:sy n="59" d="100"/>
        </p:scale>
        <p:origin x="1662" y="78"/>
      </p:cViewPr>
      <p:guideLst>
        <p:guide pos="2857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041320-08C4-479C-A474-F419D6AE19EB}" type="datetimeFigureOut">
              <a:rPr lang="es-MX" smtClean="0"/>
              <a:t>11/02/2018</a:t>
            </a:fld>
            <a:endParaRPr lang="es-MX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MX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CE7445-A3B9-4C17-B063-84988FF634B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08843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CE7445-A3B9-4C17-B063-84988FF634B2}" type="slidenum">
              <a:rPr lang="es-MX" smtClean="0"/>
              <a:t>3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1156619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CE7445-A3B9-4C17-B063-84988FF634B2}" type="slidenum">
              <a:rPr lang="es-MX" smtClean="0"/>
              <a:t>12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2714957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CE7445-A3B9-4C17-B063-84988FF634B2}" type="slidenum">
              <a:rPr lang="es-MX" smtClean="0"/>
              <a:t>13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575953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CE7445-A3B9-4C17-B063-84988FF634B2}" type="slidenum">
              <a:rPr lang="es-MX" smtClean="0"/>
              <a:t>4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7850121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CE7445-A3B9-4C17-B063-84988FF634B2}" type="slidenum">
              <a:rPr lang="es-MX" smtClean="0"/>
              <a:t>5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6686275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CE7445-A3B9-4C17-B063-84988FF634B2}" type="slidenum">
              <a:rPr lang="es-MX" smtClean="0"/>
              <a:t>6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3951202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CE7445-A3B9-4C17-B063-84988FF634B2}" type="slidenum">
              <a:rPr lang="es-MX" smtClean="0"/>
              <a:t>7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6033747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CE7445-A3B9-4C17-B063-84988FF634B2}" type="slidenum">
              <a:rPr lang="es-MX" smtClean="0"/>
              <a:t>8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2425064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CE7445-A3B9-4C17-B063-84988FF634B2}" type="slidenum">
              <a:rPr lang="es-MX" smtClean="0"/>
              <a:t>9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9137719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CE7445-A3B9-4C17-B063-84988FF634B2}" type="slidenum">
              <a:rPr lang="es-MX" smtClean="0"/>
              <a:t>10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6321142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CE7445-A3B9-4C17-B063-84988FF634B2}" type="slidenum">
              <a:rPr lang="es-MX" smtClean="0"/>
              <a:t>11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2479528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3DA3D-C05B-451C-AC7C-D36F5F09FCB9}" type="datetimeFigureOut">
              <a:rPr lang="es-MX" smtClean="0"/>
              <a:t>11/02/2018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64F05-B00A-4820-85F5-41AE3B74AEA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2483560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3DA3D-C05B-451C-AC7C-D36F5F09FCB9}" type="datetimeFigureOut">
              <a:rPr lang="es-MX" smtClean="0"/>
              <a:t>11/02/2018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64F05-B00A-4820-85F5-41AE3B74AEA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4677949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3DA3D-C05B-451C-AC7C-D36F5F09FCB9}" type="datetimeFigureOut">
              <a:rPr lang="es-MX" smtClean="0"/>
              <a:t>11/02/2018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64F05-B00A-4820-85F5-41AE3B74AEA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7747715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3DA3D-C05B-451C-AC7C-D36F5F09FCB9}" type="datetimeFigureOut">
              <a:rPr lang="es-MX" smtClean="0"/>
              <a:t>11/02/2018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64F05-B00A-4820-85F5-41AE3B74AEA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4605821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3DA3D-C05B-451C-AC7C-D36F5F09FCB9}" type="datetimeFigureOut">
              <a:rPr lang="es-MX" smtClean="0"/>
              <a:t>11/02/2018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64F05-B00A-4820-85F5-41AE3B74AEA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937802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3DA3D-C05B-451C-AC7C-D36F5F09FCB9}" type="datetimeFigureOut">
              <a:rPr lang="es-MX" smtClean="0"/>
              <a:t>11/02/2018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64F05-B00A-4820-85F5-41AE3B74AEA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6640144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3DA3D-C05B-451C-AC7C-D36F5F09FCB9}" type="datetimeFigureOut">
              <a:rPr lang="es-MX" smtClean="0"/>
              <a:t>11/02/2018</a:t>
            </a:fld>
            <a:endParaRPr lang="es-MX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64F05-B00A-4820-85F5-41AE3B74AEA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9917669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3DA3D-C05B-451C-AC7C-D36F5F09FCB9}" type="datetimeFigureOut">
              <a:rPr lang="es-MX" smtClean="0"/>
              <a:t>11/02/2018</a:t>
            </a:fld>
            <a:endParaRPr lang="es-MX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64F05-B00A-4820-85F5-41AE3B74AEA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3415717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3DA3D-C05B-451C-AC7C-D36F5F09FCB9}" type="datetimeFigureOut">
              <a:rPr lang="es-MX" smtClean="0"/>
              <a:t>11/02/2018</a:t>
            </a:fld>
            <a:endParaRPr lang="es-MX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64F05-B00A-4820-85F5-41AE3B74AEA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9077357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3DA3D-C05B-451C-AC7C-D36F5F09FCB9}" type="datetimeFigureOut">
              <a:rPr lang="es-MX" smtClean="0"/>
              <a:t>11/02/2018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64F05-B00A-4820-85F5-41AE3B74AEA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012839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3DA3D-C05B-451C-AC7C-D36F5F09FCB9}" type="datetimeFigureOut">
              <a:rPr lang="es-MX" smtClean="0"/>
              <a:t>11/02/2018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64F05-B00A-4820-85F5-41AE3B74AEA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0715864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F3DA3D-C05B-451C-AC7C-D36F5F09FCB9}" type="datetimeFigureOut">
              <a:rPr lang="es-MX" smtClean="0"/>
              <a:t>11/02/2018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A64F05-B00A-4820-85F5-41AE3B74AEA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1817752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jpeg"/><Relationship Id="rId4" Type="http://schemas.openxmlformats.org/officeDocument/2006/relationships/image" Target="../media/image33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1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1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1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2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2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eg"/><Relationship Id="rId5" Type="http://schemas.openxmlformats.org/officeDocument/2006/relationships/image" Target="../media/image24.jpe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3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jpeg"/><Relationship Id="rId5" Type="http://schemas.openxmlformats.org/officeDocument/2006/relationships/image" Target="../media/image28.jpe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>
            <a:off x="5174110" y="5474119"/>
            <a:ext cx="3145221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r"/>
            <a:r>
              <a:rPr lang="es-E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REPORTE  MENSUAL</a:t>
            </a:r>
          </a:p>
        </p:txBody>
      </p:sp>
      <p:sp>
        <p:nvSpPr>
          <p:cNvPr id="3" name="Rectángulo 2"/>
          <p:cNvSpPr/>
          <p:nvPr/>
        </p:nvSpPr>
        <p:spPr>
          <a:xfrm>
            <a:off x="34205" y="41423"/>
            <a:ext cx="4374573" cy="65417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10" name="Rectángulo 9"/>
          <p:cNvSpPr/>
          <p:nvPr/>
        </p:nvSpPr>
        <p:spPr>
          <a:xfrm>
            <a:off x="1208818" y="4078006"/>
            <a:ext cx="2106297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s-ES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126 Habitaciones</a:t>
            </a:r>
          </a:p>
        </p:txBody>
      </p:sp>
      <p:sp>
        <p:nvSpPr>
          <p:cNvPr id="11" name="Rectángulo 10"/>
          <p:cNvSpPr/>
          <p:nvPr/>
        </p:nvSpPr>
        <p:spPr>
          <a:xfrm>
            <a:off x="792752" y="5796716"/>
            <a:ext cx="4070198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s-ES" sz="32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GRUPO POSADAS</a:t>
            </a:r>
          </a:p>
        </p:txBody>
      </p:sp>
      <p:grpSp>
        <p:nvGrpSpPr>
          <p:cNvPr id="21" name="Grupo 20"/>
          <p:cNvGrpSpPr/>
          <p:nvPr/>
        </p:nvGrpSpPr>
        <p:grpSpPr>
          <a:xfrm>
            <a:off x="1445988" y="422731"/>
            <a:ext cx="1828800" cy="1828800"/>
            <a:chOff x="1153391" y="779318"/>
            <a:chExt cx="1828800" cy="1828800"/>
          </a:xfrm>
        </p:grpSpPr>
        <p:sp>
          <p:nvSpPr>
            <p:cNvPr id="12" name="Rectángulo 11"/>
            <p:cNvSpPr/>
            <p:nvPr/>
          </p:nvSpPr>
          <p:spPr>
            <a:xfrm>
              <a:off x="1153391" y="779318"/>
              <a:ext cx="1828800" cy="18288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pic>
          <p:nvPicPr>
            <p:cNvPr id="5" name="Imagen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45" t="5875" r="15269" b="18015"/>
            <a:stretch/>
          </p:blipFill>
          <p:spPr>
            <a:xfrm>
              <a:off x="1278082" y="918522"/>
              <a:ext cx="1579419" cy="1558638"/>
            </a:xfrm>
            <a:prstGeom prst="rect">
              <a:avLst/>
            </a:prstGeom>
          </p:spPr>
        </p:pic>
      </p:grpSp>
      <p:sp>
        <p:nvSpPr>
          <p:cNvPr id="8" name="Rectángulo 7"/>
          <p:cNvSpPr/>
          <p:nvPr/>
        </p:nvSpPr>
        <p:spPr>
          <a:xfrm>
            <a:off x="70112" y="3266555"/>
            <a:ext cx="4580553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" name="CuadroTexto 3"/>
          <p:cNvSpPr txBox="1"/>
          <p:nvPr/>
        </p:nvSpPr>
        <p:spPr>
          <a:xfrm>
            <a:off x="1014266" y="2579352"/>
            <a:ext cx="30367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800" dirty="0">
                <a:solidFill>
                  <a:schemeClr val="bg1"/>
                </a:solidFill>
                <a:latin typeface="Arial Black" panose="020B0A04020102020204" pitchFamily="34" charset="0"/>
              </a:rPr>
              <a:t>PUEBLA </a:t>
            </a:r>
          </a:p>
        </p:txBody>
      </p:sp>
      <p:grpSp>
        <p:nvGrpSpPr>
          <p:cNvPr id="2" name="Grupo 1"/>
          <p:cNvGrpSpPr/>
          <p:nvPr/>
        </p:nvGrpSpPr>
        <p:grpSpPr>
          <a:xfrm>
            <a:off x="4740380" y="4288104"/>
            <a:ext cx="1253035" cy="1201083"/>
            <a:chOff x="1608464" y="5094888"/>
            <a:chExt cx="1253035" cy="1201083"/>
          </a:xfrm>
        </p:grpSpPr>
        <p:pic>
          <p:nvPicPr>
            <p:cNvPr id="17" name="Imagen 16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745672" y="5094888"/>
              <a:ext cx="916631" cy="895525"/>
            </a:xfrm>
            <a:prstGeom prst="rect">
              <a:avLst/>
            </a:prstGeom>
          </p:spPr>
        </p:pic>
        <p:sp>
          <p:nvSpPr>
            <p:cNvPr id="22" name="CuadroTexto 21"/>
            <p:cNvSpPr txBox="1"/>
            <p:nvPr/>
          </p:nvSpPr>
          <p:spPr>
            <a:xfrm>
              <a:off x="1608464" y="5926639"/>
              <a:ext cx="12530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MX" b="1" dirty="0"/>
                <a:t>TECHDEBA </a:t>
              </a:r>
            </a:p>
          </p:txBody>
        </p:sp>
      </p:grpSp>
      <p:sp>
        <p:nvSpPr>
          <p:cNvPr id="24" name="Rectángulo 23"/>
          <p:cNvSpPr/>
          <p:nvPr/>
        </p:nvSpPr>
        <p:spPr>
          <a:xfrm>
            <a:off x="4740380" y="5997339"/>
            <a:ext cx="4012685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5" name="Rectángulo 24"/>
          <p:cNvSpPr/>
          <p:nvPr/>
        </p:nvSpPr>
        <p:spPr>
          <a:xfrm>
            <a:off x="6271592" y="6015380"/>
            <a:ext cx="1541512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r"/>
            <a:r>
              <a:rPr lang="es-E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ENERO  2018</a:t>
            </a:r>
          </a:p>
        </p:txBody>
      </p:sp>
      <p:sp>
        <p:nvSpPr>
          <p:cNvPr id="18" name="Rectángulo 17"/>
          <p:cNvSpPr/>
          <p:nvPr/>
        </p:nvSpPr>
        <p:spPr>
          <a:xfrm>
            <a:off x="324827" y="3266555"/>
            <a:ext cx="4070198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s-ES" sz="32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SAN ANDRES CHOLULA </a:t>
            </a:r>
          </a:p>
        </p:txBody>
      </p:sp>
      <p:sp>
        <p:nvSpPr>
          <p:cNvPr id="19" name="Rectángulo 18"/>
          <p:cNvSpPr/>
          <p:nvPr/>
        </p:nvSpPr>
        <p:spPr>
          <a:xfrm>
            <a:off x="1141551" y="3611075"/>
            <a:ext cx="4070198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s-ES" sz="32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(PERIFERICO)</a:t>
            </a:r>
          </a:p>
        </p:txBody>
      </p:sp>
    </p:spTree>
    <p:extLst>
      <p:ext uri="{BB962C8B-B14F-4D97-AF65-F5344CB8AC3E}">
        <p14:creationId xmlns:p14="http://schemas.microsoft.com/office/powerpoint/2010/main" val="9908218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 txBox="1">
            <a:spLocks/>
          </p:cNvSpPr>
          <p:nvPr/>
        </p:nvSpPr>
        <p:spPr>
          <a:xfrm>
            <a:off x="810963" y="132754"/>
            <a:ext cx="4876016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s-MX" sz="2800" dirty="0">
                <a:solidFill>
                  <a:schemeClr val="bg1"/>
                </a:solidFill>
              </a:rPr>
              <a:t>01. Actividades</a:t>
            </a:r>
          </a:p>
        </p:txBody>
      </p:sp>
      <p:sp>
        <p:nvSpPr>
          <p:cNvPr id="18" name="Rectángulo 17"/>
          <p:cNvSpPr/>
          <p:nvPr/>
        </p:nvSpPr>
        <p:spPr>
          <a:xfrm>
            <a:off x="9731" y="4072"/>
            <a:ext cx="9134269" cy="624284"/>
          </a:xfrm>
          <a:prstGeom prst="rect">
            <a:avLst/>
          </a:prstGeom>
          <a:gradFill flip="none" rotWithShape="1">
            <a:gsLst>
              <a:gs pos="13000">
                <a:schemeClr val="accent1">
                  <a:lumMod val="40000"/>
                  <a:lumOff val="60000"/>
                </a:schemeClr>
              </a:gs>
              <a:gs pos="33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9" name="Title 3"/>
          <p:cNvSpPr txBox="1">
            <a:spLocks/>
          </p:cNvSpPr>
          <p:nvPr/>
        </p:nvSpPr>
        <p:spPr>
          <a:xfrm>
            <a:off x="810963" y="132754"/>
            <a:ext cx="4876016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s-MX" sz="2800" dirty="0">
                <a:solidFill>
                  <a:schemeClr val="bg1"/>
                </a:solidFill>
              </a:rPr>
              <a:t>1. Actividades</a:t>
            </a:r>
          </a:p>
        </p:txBody>
      </p:sp>
      <p:pic>
        <p:nvPicPr>
          <p:cNvPr id="20" name="Imagen 1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3869" y="54495"/>
            <a:ext cx="556120" cy="543316"/>
          </a:xfrm>
          <a:prstGeom prst="rect">
            <a:avLst/>
          </a:prstGeom>
        </p:spPr>
      </p:pic>
      <p:sp>
        <p:nvSpPr>
          <p:cNvPr id="8" name="Rectángulo 7"/>
          <p:cNvSpPr/>
          <p:nvPr/>
        </p:nvSpPr>
        <p:spPr>
          <a:xfrm>
            <a:off x="5974304" y="94484"/>
            <a:ext cx="4216618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Fachada principal</a:t>
            </a:r>
            <a:endParaRPr lang="es-ES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77927" y="2061622"/>
            <a:ext cx="6139362" cy="3453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8330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 txBox="1">
            <a:spLocks/>
          </p:cNvSpPr>
          <p:nvPr/>
        </p:nvSpPr>
        <p:spPr>
          <a:xfrm>
            <a:off x="810963" y="132754"/>
            <a:ext cx="4876016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s-MX" sz="2800" dirty="0">
                <a:solidFill>
                  <a:schemeClr val="bg1"/>
                </a:solidFill>
              </a:rPr>
              <a:t>01. Actividades</a:t>
            </a:r>
          </a:p>
        </p:txBody>
      </p:sp>
      <p:sp>
        <p:nvSpPr>
          <p:cNvPr id="18" name="Rectángulo 17"/>
          <p:cNvSpPr/>
          <p:nvPr/>
        </p:nvSpPr>
        <p:spPr>
          <a:xfrm>
            <a:off x="9731" y="4072"/>
            <a:ext cx="9134269" cy="624284"/>
          </a:xfrm>
          <a:prstGeom prst="rect">
            <a:avLst/>
          </a:prstGeom>
          <a:gradFill flip="none" rotWithShape="1">
            <a:gsLst>
              <a:gs pos="13000">
                <a:schemeClr val="accent1">
                  <a:lumMod val="40000"/>
                  <a:lumOff val="60000"/>
                </a:schemeClr>
              </a:gs>
              <a:gs pos="33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9" name="Title 3"/>
          <p:cNvSpPr txBox="1">
            <a:spLocks/>
          </p:cNvSpPr>
          <p:nvPr/>
        </p:nvSpPr>
        <p:spPr>
          <a:xfrm>
            <a:off x="810963" y="132754"/>
            <a:ext cx="4876016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s-MX" sz="2800" dirty="0">
                <a:solidFill>
                  <a:schemeClr val="bg1"/>
                </a:solidFill>
              </a:rPr>
              <a:t>1. Actividades</a:t>
            </a:r>
          </a:p>
        </p:txBody>
      </p:sp>
      <p:pic>
        <p:nvPicPr>
          <p:cNvPr id="20" name="Imagen 1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3869" y="54495"/>
            <a:ext cx="556120" cy="543316"/>
          </a:xfrm>
          <a:prstGeom prst="rect">
            <a:avLst/>
          </a:prstGeom>
        </p:spPr>
      </p:pic>
      <p:sp>
        <p:nvSpPr>
          <p:cNvPr id="8" name="Rectángulo 7"/>
          <p:cNvSpPr/>
          <p:nvPr/>
        </p:nvSpPr>
        <p:spPr>
          <a:xfrm>
            <a:off x="5974304" y="94484"/>
            <a:ext cx="4216618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Fachadas laterales </a:t>
            </a:r>
            <a:endParaRPr lang="es-ES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234794" y="2045699"/>
            <a:ext cx="6066572" cy="3412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0042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 txBox="1">
            <a:spLocks/>
          </p:cNvSpPr>
          <p:nvPr/>
        </p:nvSpPr>
        <p:spPr>
          <a:xfrm>
            <a:off x="810963" y="132754"/>
            <a:ext cx="4876016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s-MX" sz="2800" dirty="0">
                <a:solidFill>
                  <a:schemeClr val="bg1"/>
                </a:solidFill>
              </a:rPr>
              <a:t>01. Actividades</a:t>
            </a:r>
          </a:p>
        </p:txBody>
      </p:sp>
      <p:sp>
        <p:nvSpPr>
          <p:cNvPr id="18" name="Rectángulo 17"/>
          <p:cNvSpPr/>
          <p:nvPr/>
        </p:nvSpPr>
        <p:spPr>
          <a:xfrm>
            <a:off x="9731" y="4072"/>
            <a:ext cx="9134269" cy="624284"/>
          </a:xfrm>
          <a:prstGeom prst="rect">
            <a:avLst/>
          </a:prstGeom>
          <a:gradFill flip="none" rotWithShape="1">
            <a:gsLst>
              <a:gs pos="13000">
                <a:schemeClr val="accent1">
                  <a:lumMod val="40000"/>
                  <a:lumOff val="60000"/>
                </a:schemeClr>
              </a:gs>
              <a:gs pos="33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9" name="Title 3"/>
          <p:cNvSpPr txBox="1">
            <a:spLocks/>
          </p:cNvSpPr>
          <p:nvPr/>
        </p:nvSpPr>
        <p:spPr>
          <a:xfrm>
            <a:off x="810963" y="132754"/>
            <a:ext cx="4876016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s-MX" sz="2800" dirty="0">
                <a:solidFill>
                  <a:schemeClr val="bg1"/>
                </a:solidFill>
              </a:rPr>
              <a:t>1. Actividades</a:t>
            </a:r>
          </a:p>
        </p:txBody>
      </p:sp>
      <p:pic>
        <p:nvPicPr>
          <p:cNvPr id="20" name="Imagen 1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3869" y="54495"/>
            <a:ext cx="556120" cy="543316"/>
          </a:xfrm>
          <a:prstGeom prst="rect">
            <a:avLst/>
          </a:prstGeom>
        </p:spPr>
      </p:pic>
      <p:sp>
        <p:nvSpPr>
          <p:cNvPr id="8" name="Rectángulo 7"/>
          <p:cNvSpPr/>
          <p:nvPr/>
        </p:nvSpPr>
        <p:spPr>
          <a:xfrm>
            <a:off x="5974304" y="94484"/>
            <a:ext cx="4216618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Fachada posterior </a:t>
            </a:r>
            <a:endParaRPr lang="es-ES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376" y="760934"/>
            <a:ext cx="5204454" cy="2927506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375" y="3822202"/>
            <a:ext cx="5204456" cy="2927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2204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 txBox="1">
            <a:spLocks/>
          </p:cNvSpPr>
          <p:nvPr/>
        </p:nvSpPr>
        <p:spPr>
          <a:xfrm>
            <a:off x="810963" y="132754"/>
            <a:ext cx="4876016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s-MX" sz="2800" dirty="0">
                <a:solidFill>
                  <a:schemeClr val="bg1"/>
                </a:solidFill>
              </a:rPr>
              <a:t>01. Actividades</a:t>
            </a:r>
          </a:p>
        </p:txBody>
      </p:sp>
      <p:sp>
        <p:nvSpPr>
          <p:cNvPr id="18" name="Rectángulo 17"/>
          <p:cNvSpPr/>
          <p:nvPr/>
        </p:nvSpPr>
        <p:spPr>
          <a:xfrm>
            <a:off x="9731" y="-26473"/>
            <a:ext cx="9134269" cy="624284"/>
          </a:xfrm>
          <a:prstGeom prst="rect">
            <a:avLst/>
          </a:prstGeom>
          <a:gradFill flip="none" rotWithShape="1">
            <a:gsLst>
              <a:gs pos="13000">
                <a:schemeClr val="accent1">
                  <a:lumMod val="40000"/>
                  <a:lumOff val="60000"/>
                </a:schemeClr>
              </a:gs>
              <a:gs pos="33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9" name="Title 3"/>
          <p:cNvSpPr txBox="1">
            <a:spLocks/>
          </p:cNvSpPr>
          <p:nvPr/>
        </p:nvSpPr>
        <p:spPr>
          <a:xfrm>
            <a:off x="810963" y="132754"/>
            <a:ext cx="4876016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s-MX" sz="2800" dirty="0">
                <a:solidFill>
                  <a:schemeClr val="bg1"/>
                </a:solidFill>
              </a:rPr>
              <a:t>1. Actividades</a:t>
            </a:r>
          </a:p>
        </p:txBody>
      </p:sp>
      <p:pic>
        <p:nvPicPr>
          <p:cNvPr id="20" name="Imagen 1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3869" y="54495"/>
            <a:ext cx="556120" cy="543316"/>
          </a:xfrm>
          <a:prstGeom prst="rect">
            <a:avLst/>
          </a:prstGeom>
        </p:spPr>
      </p:pic>
      <p:sp>
        <p:nvSpPr>
          <p:cNvPr id="8" name="Rectángulo 7"/>
          <p:cNvSpPr/>
          <p:nvPr/>
        </p:nvSpPr>
        <p:spPr>
          <a:xfrm>
            <a:off x="5307181" y="92765"/>
            <a:ext cx="4216618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                FACHADAS  </a:t>
            </a:r>
            <a:endParaRPr lang="es-ES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69" y="1263650"/>
            <a:ext cx="8853714" cy="4980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5167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 txBox="1">
            <a:spLocks/>
          </p:cNvSpPr>
          <p:nvPr/>
        </p:nvSpPr>
        <p:spPr>
          <a:xfrm>
            <a:off x="810963" y="132754"/>
            <a:ext cx="4876016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s-MX" sz="2800" dirty="0">
                <a:solidFill>
                  <a:schemeClr val="bg1"/>
                </a:solidFill>
              </a:rPr>
              <a:t>01. Actividades</a:t>
            </a:r>
          </a:p>
        </p:txBody>
      </p:sp>
      <p:sp>
        <p:nvSpPr>
          <p:cNvPr id="18" name="Rectángulo 17"/>
          <p:cNvSpPr/>
          <p:nvPr/>
        </p:nvSpPr>
        <p:spPr>
          <a:xfrm>
            <a:off x="9731" y="4072"/>
            <a:ext cx="9134269" cy="624284"/>
          </a:xfrm>
          <a:prstGeom prst="rect">
            <a:avLst/>
          </a:prstGeom>
          <a:gradFill flip="none" rotWithShape="1">
            <a:gsLst>
              <a:gs pos="13000">
                <a:schemeClr val="accent1">
                  <a:lumMod val="40000"/>
                  <a:lumOff val="60000"/>
                </a:schemeClr>
              </a:gs>
              <a:gs pos="33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9" name="Title 3"/>
          <p:cNvSpPr txBox="1">
            <a:spLocks/>
          </p:cNvSpPr>
          <p:nvPr/>
        </p:nvSpPr>
        <p:spPr>
          <a:xfrm>
            <a:off x="810962" y="132754"/>
            <a:ext cx="6968063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s-MX" sz="2800" dirty="0">
                <a:solidFill>
                  <a:schemeClr val="bg1"/>
                </a:solidFill>
              </a:rPr>
              <a:t>2.- OBSERVACIONES </a:t>
            </a:r>
          </a:p>
        </p:txBody>
      </p:sp>
      <p:pic>
        <p:nvPicPr>
          <p:cNvPr id="20" name="Imagen 1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3869" y="54495"/>
            <a:ext cx="556120" cy="543316"/>
          </a:xfrm>
          <a:prstGeom prst="rect">
            <a:avLst/>
          </a:prstGeom>
        </p:spPr>
      </p:pic>
      <p:sp>
        <p:nvSpPr>
          <p:cNvPr id="32" name="Rectángulo 31"/>
          <p:cNvSpPr/>
          <p:nvPr/>
        </p:nvSpPr>
        <p:spPr>
          <a:xfrm>
            <a:off x="475317" y="1033669"/>
            <a:ext cx="8203094" cy="53671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dirty="0"/>
              <a:t> </a:t>
            </a:r>
          </a:p>
          <a:p>
            <a:pPr algn="ctr"/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3315603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>
            <a:off x="2202875" y="1527466"/>
            <a:ext cx="467591" cy="385503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8" name="Rectángulo 17"/>
          <p:cNvSpPr/>
          <p:nvPr/>
        </p:nvSpPr>
        <p:spPr>
          <a:xfrm>
            <a:off x="10391" y="13624"/>
            <a:ext cx="9134269" cy="624284"/>
          </a:xfrm>
          <a:prstGeom prst="rect">
            <a:avLst/>
          </a:prstGeom>
          <a:gradFill flip="none" rotWithShape="1">
            <a:gsLst>
              <a:gs pos="13000">
                <a:schemeClr val="accent1">
                  <a:lumMod val="40000"/>
                  <a:lumOff val="60000"/>
                </a:schemeClr>
              </a:gs>
              <a:gs pos="33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" name="Title 3"/>
          <p:cNvSpPr txBox="1">
            <a:spLocks/>
          </p:cNvSpPr>
          <p:nvPr/>
        </p:nvSpPr>
        <p:spPr>
          <a:xfrm>
            <a:off x="873309" y="128753"/>
            <a:ext cx="4876016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s-MX" sz="2800" dirty="0">
                <a:solidFill>
                  <a:schemeClr val="bg1"/>
                </a:solidFill>
              </a:rPr>
              <a:t>ÍNDICE</a:t>
            </a:r>
          </a:p>
        </p:txBody>
      </p:sp>
      <p:pic>
        <p:nvPicPr>
          <p:cNvPr id="19" name="Imagen 1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747" y="42637"/>
            <a:ext cx="556120" cy="543316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2315283" y="2716317"/>
            <a:ext cx="570460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MX" dirty="0"/>
          </a:p>
          <a:p>
            <a:pPr marL="342900" indent="-342900">
              <a:buAutoNum type="arabicPeriod"/>
            </a:pPr>
            <a:r>
              <a:rPr lang="es-MX" dirty="0"/>
              <a:t>ACTIVIDADES</a:t>
            </a:r>
          </a:p>
          <a:p>
            <a:pPr marL="342900" indent="-342900">
              <a:buAutoNum type="arabicPeriod"/>
            </a:pPr>
            <a:endParaRPr lang="es-MX" dirty="0"/>
          </a:p>
          <a:p>
            <a:pPr marL="342900" indent="-342900">
              <a:buAutoNum type="arabicPeriod"/>
            </a:pPr>
            <a:r>
              <a:rPr lang="es-MX" dirty="0"/>
              <a:t>OBSERVACIONES </a:t>
            </a:r>
          </a:p>
          <a:p>
            <a:pPr marL="342900" indent="-342900">
              <a:buAutoNum type="arabicPeriod"/>
            </a:pP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4455562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 txBox="1">
            <a:spLocks/>
          </p:cNvSpPr>
          <p:nvPr/>
        </p:nvSpPr>
        <p:spPr>
          <a:xfrm>
            <a:off x="810963" y="132754"/>
            <a:ext cx="4876016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s-MX" sz="2800" dirty="0">
                <a:solidFill>
                  <a:schemeClr val="bg1"/>
                </a:solidFill>
              </a:rPr>
              <a:t>01. Actividades</a:t>
            </a:r>
          </a:p>
        </p:txBody>
      </p:sp>
      <p:sp>
        <p:nvSpPr>
          <p:cNvPr id="18" name="Rectángulo 17"/>
          <p:cNvSpPr/>
          <p:nvPr/>
        </p:nvSpPr>
        <p:spPr>
          <a:xfrm>
            <a:off x="9731" y="4072"/>
            <a:ext cx="9134269" cy="624284"/>
          </a:xfrm>
          <a:prstGeom prst="rect">
            <a:avLst/>
          </a:prstGeom>
          <a:gradFill flip="none" rotWithShape="1">
            <a:gsLst>
              <a:gs pos="13000">
                <a:schemeClr val="accent1">
                  <a:lumMod val="40000"/>
                  <a:lumOff val="60000"/>
                </a:schemeClr>
              </a:gs>
              <a:gs pos="33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9" name="Title 3"/>
          <p:cNvSpPr txBox="1">
            <a:spLocks/>
          </p:cNvSpPr>
          <p:nvPr/>
        </p:nvSpPr>
        <p:spPr>
          <a:xfrm>
            <a:off x="810963" y="132754"/>
            <a:ext cx="4876016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s-MX" sz="2800" dirty="0">
                <a:solidFill>
                  <a:schemeClr val="bg1"/>
                </a:solidFill>
              </a:rPr>
              <a:t>1. Actividades</a:t>
            </a:r>
          </a:p>
        </p:txBody>
      </p:sp>
      <p:pic>
        <p:nvPicPr>
          <p:cNvPr id="20" name="Imagen 1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3869" y="54495"/>
            <a:ext cx="556120" cy="543316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6398373" y="116159"/>
            <a:ext cx="4216618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1er  NIVEL </a:t>
            </a:r>
          </a:p>
        </p:txBody>
      </p:sp>
      <p:sp>
        <p:nvSpPr>
          <p:cNvPr id="7" name="Rectángulo 6"/>
          <p:cNvSpPr/>
          <p:nvPr/>
        </p:nvSpPr>
        <p:spPr>
          <a:xfrm>
            <a:off x="3753055" y="6337866"/>
            <a:ext cx="1702133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Baños de habitación</a:t>
            </a:r>
            <a:r>
              <a:rPr lang="es-ES" sz="1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</a:p>
        </p:txBody>
      </p:sp>
      <p:sp>
        <p:nvSpPr>
          <p:cNvPr id="13" name="Rectángulo 12"/>
          <p:cNvSpPr/>
          <p:nvPr/>
        </p:nvSpPr>
        <p:spPr>
          <a:xfrm>
            <a:off x="6929256" y="6383565"/>
            <a:ext cx="1193980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habitaciones </a:t>
            </a:r>
            <a:endParaRPr lang="es-ES" sz="1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" name="Rectángulo 15"/>
          <p:cNvSpPr/>
          <p:nvPr/>
        </p:nvSpPr>
        <p:spPr>
          <a:xfrm>
            <a:off x="381929" y="6306458"/>
            <a:ext cx="1897058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Pasillos a habitaciones </a:t>
            </a:r>
            <a:r>
              <a:rPr lang="es-ES" sz="1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4"/>
          <a:srcRect l="5239" t="40332" r="78095" b="31719"/>
          <a:stretch/>
        </p:blipFill>
        <p:spPr>
          <a:xfrm>
            <a:off x="3180075" y="620497"/>
            <a:ext cx="2658653" cy="250673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1253068" y="1881422"/>
            <a:ext cx="5728305" cy="3222171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645252" y="1882871"/>
            <a:ext cx="5770853" cy="3246105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900671" y="3879105"/>
            <a:ext cx="3215674" cy="1808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2417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 txBox="1">
            <a:spLocks/>
          </p:cNvSpPr>
          <p:nvPr/>
        </p:nvSpPr>
        <p:spPr>
          <a:xfrm>
            <a:off x="810963" y="132754"/>
            <a:ext cx="4876016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s-MX" sz="2800" dirty="0">
                <a:solidFill>
                  <a:schemeClr val="bg1"/>
                </a:solidFill>
              </a:rPr>
              <a:t>01. Actividades</a:t>
            </a:r>
          </a:p>
        </p:txBody>
      </p:sp>
      <p:sp>
        <p:nvSpPr>
          <p:cNvPr id="18" name="Rectángulo 17"/>
          <p:cNvSpPr/>
          <p:nvPr/>
        </p:nvSpPr>
        <p:spPr>
          <a:xfrm>
            <a:off x="9731" y="4072"/>
            <a:ext cx="9134269" cy="624284"/>
          </a:xfrm>
          <a:prstGeom prst="rect">
            <a:avLst/>
          </a:prstGeom>
          <a:gradFill flip="none" rotWithShape="1">
            <a:gsLst>
              <a:gs pos="13000">
                <a:schemeClr val="accent1">
                  <a:lumMod val="40000"/>
                  <a:lumOff val="60000"/>
                </a:schemeClr>
              </a:gs>
              <a:gs pos="33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9" name="Title 3"/>
          <p:cNvSpPr txBox="1">
            <a:spLocks/>
          </p:cNvSpPr>
          <p:nvPr/>
        </p:nvSpPr>
        <p:spPr>
          <a:xfrm>
            <a:off x="810963" y="132754"/>
            <a:ext cx="4876016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s-MX" sz="2800" dirty="0">
                <a:solidFill>
                  <a:schemeClr val="bg1"/>
                </a:solidFill>
              </a:rPr>
              <a:t>1. Actividades</a:t>
            </a:r>
          </a:p>
        </p:txBody>
      </p:sp>
      <p:pic>
        <p:nvPicPr>
          <p:cNvPr id="20" name="Imagen 1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3869" y="54495"/>
            <a:ext cx="556120" cy="543316"/>
          </a:xfrm>
          <a:prstGeom prst="rect">
            <a:avLst/>
          </a:prstGeom>
        </p:spPr>
      </p:pic>
      <p:sp>
        <p:nvSpPr>
          <p:cNvPr id="8" name="Rectángulo 7"/>
          <p:cNvSpPr/>
          <p:nvPr/>
        </p:nvSpPr>
        <p:spPr>
          <a:xfrm>
            <a:off x="6398373" y="116159"/>
            <a:ext cx="4216618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2do</a:t>
            </a:r>
            <a:r>
              <a:rPr lang="es-E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NIVEL </a:t>
            </a:r>
          </a:p>
        </p:txBody>
      </p:sp>
      <p:sp>
        <p:nvSpPr>
          <p:cNvPr id="12" name="Rectángulo 11"/>
          <p:cNvSpPr/>
          <p:nvPr/>
        </p:nvSpPr>
        <p:spPr>
          <a:xfrm>
            <a:off x="381929" y="6375983"/>
            <a:ext cx="1897058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Pasillos a habitaciones  </a:t>
            </a:r>
          </a:p>
        </p:txBody>
      </p:sp>
      <p:sp>
        <p:nvSpPr>
          <p:cNvPr id="14" name="Rectángulo 13"/>
          <p:cNvSpPr/>
          <p:nvPr/>
        </p:nvSpPr>
        <p:spPr>
          <a:xfrm>
            <a:off x="6958395" y="6375983"/>
            <a:ext cx="1153906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habitaciones</a:t>
            </a:r>
          </a:p>
        </p:txBody>
      </p:sp>
      <p:sp>
        <p:nvSpPr>
          <p:cNvPr id="16" name="Rectángulo 15"/>
          <p:cNvSpPr/>
          <p:nvPr/>
        </p:nvSpPr>
        <p:spPr>
          <a:xfrm>
            <a:off x="3878859" y="6375983"/>
            <a:ext cx="1742208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Baños de habitación </a:t>
            </a:r>
            <a:r>
              <a:rPr lang="es-ES" sz="1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4"/>
          <a:srcRect l="5239" t="40613" r="78095" b="32002"/>
          <a:stretch/>
        </p:blipFill>
        <p:spPr>
          <a:xfrm>
            <a:off x="3167278" y="641253"/>
            <a:ext cx="2826495" cy="2611144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1218204" y="1869188"/>
            <a:ext cx="5613416" cy="3157547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728639" y="1869189"/>
            <a:ext cx="5613418" cy="315754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085351" y="3919433"/>
            <a:ext cx="2990347" cy="1682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7423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 txBox="1">
            <a:spLocks/>
          </p:cNvSpPr>
          <p:nvPr/>
        </p:nvSpPr>
        <p:spPr>
          <a:xfrm>
            <a:off x="810963" y="132754"/>
            <a:ext cx="4876016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s-MX" sz="2800" dirty="0">
                <a:solidFill>
                  <a:schemeClr val="bg1"/>
                </a:solidFill>
              </a:rPr>
              <a:t>01. Actividades</a:t>
            </a:r>
          </a:p>
        </p:txBody>
      </p:sp>
      <p:sp>
        <p:nvSpPr>
          <p:cNvPr id="18" name="Rectángulo 17"/>
          <p:cNvSpPr/>
          <p:nvPr/>
        </p:nvSpPr>
        <p:spPr>
          <a:xfrm>
            <a:off x="9731" y="4072"/>
            <a:ext cx="9134269" cy="624284"/>
          </a:xfrm>
          <a:prstGeom prst="rect">
            <a:avLst/>
          </a:prstGeom>
          <a:gradFill flip="none" rotWithShape="1">
            <a:gsLst>
              <a:gs pos="13000">
                <a:schemeClr val="accent1">
                  <a:lumMod val="40000"/>
                  <a:lumOff val="60000"/>
                </a:schemeClr>
              </a:gs>
              <a:gs pos="33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9" name="Title 3"/>
          <p:cNvSpPr txBox="1">
            <a:spLocks/>
          </p:cNvSpPr>
          <p:nvPr/>
        </p:nvSpPr>
        <p:spPr>
          <a:xfrm>
            <a:off x="810963" y="132754"/>
            <a:ext cx="4876016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s-MX" sz="2800" dirty="0">
                <a:solidFill>
                  <a:schemeClr val="bg1"/>
                </a:solidFill>
              </a:rPr>
              <a:t>1. Actividades</a:t>
            </a:r>
          </a:p>
        </p:txBody>
      </p:sp>
      <p:pic>
        <p:nvPicPr>
          <p:cNvPr id="20" name="Imagen 1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3869" y="54495"/>
            <a:ext cx="556120" cy="543316"/>
          </a:xfrm>
          <a:prstGeom prst="rect">
            <a:avLst/>
          </a:prstGeom>
        </p:spPr>
      </p:pic>
      <p:sp>
        <p:nvSpPr>
          <p:cNvPr id="8" name="Rectángulo 7"/>
          <p:cNvSpPr/>
          <p:nvPr/>
        </p:nvSpPr>
        <p:spPr>
          <a:xfrm>
            <a:off x="6398373" y="116159"/>
            <a:ext cx="4216618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3er</a:t>
            </a:r>
            <a:r>
              <a:rPr lang="es-E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NIVEL </a:t>
            </a:r>
          </a:p>
        </p:txBody>
      </p:sp>
      <p:sp>
        <p:nvSpPr>
          <p:cNvPr id="13" name="Rectángulo 12"/>
          <p:cNvSpPr/>
          <p:nvPr/>
        </p:nvSpPr>
        <p:spPr>
          <a:xfrm>
            <a:off x="6983151" y="6409517"/>
            <a:ext cx="1153906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habitaciones </a:t>
            </a:r>
          </a:p>
        </p:txBody>
      </p:sp>
      <p:sp>
        <p:nvSpPr>
          <p:cNvPr id="14" name="Rectángulo 13"/>
          <p:cNvSpPr/>
          <p:nvPr/>
        </p:nvSpPr>
        <p:spPr>
          <a:xfrm>
            <a:off x="3705303" y="6409518"/>
            <a:ext cx="1742208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Baños de habitación </a:t>
            </a:r>
            <a:r>
              <a:rPr lang="es-ES" sz="1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</a:p>
        </p:txBody>
      </p:sp>
      <p:sp>
        <p:nvSpPr>
          <p:cNvPr id="15" name="Rectángulo 14"/>
          <p:cNvSpPr/>
          <p:nvPr/>
        </p:nvSpPr>
        <p:spPr>
          <a:xfrm>
            <a:off x="659989" y="6409519"/>
            <a:ext cx="1856983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Pasillos a habitaciones 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4"/>
          <a:srcRect l="4921" t="40048" r="78253" b="31719"/>
          <a:stretch/>
        </p:blipFill>
        <p:spPr>
          <a:xfrm>
            <a:off x="3176606" y="628356"/>
            <a:ext cx="2799603" cy="2641134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1221832" y="1879798"/>
            <a:ext cx="5630000" cy="316687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744289" y="1876871"/>
            <a:ext cx="5631630" cy="3167792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092062" y="3918891"/>
            <a:ext cx="2968690" cy="1669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707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 txBox="1">
            <a:spLocks/>
          </p:cNvSpPr>
          <p:nvPr/>
        </p:nvSpPr>
        <p:spPr>
          <a:xfrm>
            <a:off x="810963" y="132754"/>
            <a:ext cx="4876016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s-MX" sz="2800" dirty="0">
                <a:solidFill>
                  <a:schemeClr val="bg1"/>
                </a:solidFill>
              </a:rPr>
              <a:t>01. Actividades</a:t>
            </a:r>
          </a:p>
        </p:txBody>
      </p:sp>
      <p:sp>
        <p:nvSpPr>
          <p:cNvPr id="18" name="Rectángulo 17"/>
          <p:cNvSpPr/>
          <p:nvPr/>
        </p:nvSpPr>
        <p:spPr>
          <a:xfrm>
            <a:off x="9731" y="4072"/>
            <a:ext cx="9134269" cy="624284"/>
          </a:xfrm>
          <a:prstGeom prst="rect">
            <a:avLst/>
          </a:prstGeom>
          <a:gradFill flip="none" rotWithShape="1">
            <a:gsLst>
              <a:gs pos="13000">
                <a:schemeClr val="accent1">
                  <a:lumMod val="40000"/>
                  <a:lumOff val="60000"/>
                </a:schemeClr>
              </a:gs>
              <a:gs pos="33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9" name="Title 3"/>
          <p:cNvSpPr txBox="1">
            <a:spLocks/>
          </p:cNvSpPr>
          <p:nvPr/>
        </p:nvSpPr>
        <p:spPr>
          <a:xfrm>
            <a:off x="810963" y="132754"/>
            <a:ext cx="4876016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s-MX" sz="2800" dirty="0">
                <a:solidFill>
                  <a:schemeClr val="bg1"/>
                </a:solidFill>
              </a:rPr>
              <a:t>1. Actividades</a:t>
            </a:r>
          </a:p>
        </p:txBody>
      </p:sp>
      <p:pic>
        <p:nvPicPr>
          <p:cNvPr id="20" name="Imagen 1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3869" y="54495"/>
            <a:ext cx="556120" cy="543316"/>
          </a:xfrm>
          <a:prstGeom prst="rect">
            <a:avLst/>
          </a:prstGeom>
        </p:spPr>
      </p:pic>
      <p:sp>
        <p:nvSpPr>
          <p:cNvPr id="8" name="Rectángulo 7"/>
          <p:cNvSpPr/>
          <p:nvPr/>
        </p:nvSpPr>
        <p:spPr>
          <a:xfrm>
            <a:off x="6398373" y="116159"/>
            <a:ext cx="4216618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4to</a:t>
            </a:r>
            <a:r>
              <a:rPr lang="es-E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NIVEL </a:t>
            </a:r>
          </a:p>
        </p:txBody>
      </p:sp>
      <p:sp>
        <p:nvSpPr>
          <p:cNvPr id="12" name="Rectángulo 11"/>
          <p:cNvSpPr/>
          <p:nvPr/>
        </p:nvSpPr>
        <p:spPr>
          <a:xfrm>
            <a:off x="7185182" y="6400059"/>
            <a:ext cx="1153906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habitaciones </a:t>
            </a:r>
          </a:p>
        </p:txBody>
      </p:sp>
      <p:sp>
        <p:nvSpPr>
          <p:cNvPr id="13" name="Rectángulo 12"/>
          <p:cNvSpPr/>
          <p:nvPr/>
        </p:nvSpPr>
        <p:spPr>
          <a:xfrm>
            <a:off x="381929" y="6400060"/>
            <a:ext cx="1816908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Pasillos a habitaciones</a:t>
            </a:r>
          </a:p>
        </p:txBody>
      </p:sp>
      <p:sp>
        <p:nvSpPr>
          <p:cNvPr id="14" name="Rectángulo 13"/>
          <p:cNvSpPr/>
          <p:nvPr/>
        </p:nvSpPr>
        <p:spPr>
          <a:xfrm>
            <a:off x="3729209" y="6400060"/>
            <a:ext cx="1662058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Baños de habitación</a:t>
            </a:r>
            <a:endParaRPr lang="es-ES" sz="1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4"/>
          <a:srcRect l="5080" t="40612" r="78095" b="31438"/>
          <a:stretch/>
        </p:blipFill>
        <p:spPr>
          <a:xfrm>
            <a:off x="3223531" y="628356"/>
            <a:ext cx="2706667" cy="2527924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1240082" y="1898045"/>
            <a:ext cx="5713424" cy="3213801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680387" y="1898044"/>
            <a:ext cx="5713425" cy="3213801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969998" y="3852010"/>
            <a:ext cx="3180480" cy="1789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5091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 txBox="1">
            <a:spLocks/>
          </p:cNvSpPr>
          <p:nvPr/>
        </p:nvSpPr>
        <p:spPr>
          <a:xfrm>
            <a:off x="810963" y="132754"/>
            <a:ext cx="4876016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s-MX" sz="2800" dirty="0">
                <a:solidFill>
                  <a:schemeClr val="bg1"/>
                </a:solidFill>
              </a:rPr>
              <a:t>01. Actividades</a:t>
            </a:r>
          </a:p>
        </p:txBody>
      </p:sp>
      <p:sp>
        <p:nvSpPr>
          <p:cNvPr id="18" name="Rectángulo 17"/>
          <p:cNvSpPr/>
          <p:nvPr/>
        </p:nvSpPr>
        <p:spPr>
          <a:xfrm>
            <a:off x="9731" y="4072"/>
            <a:ext cx="9134269" cy="624284"/>
          </a:xfrm>
          <a:prstGeom prst="rect">
            <a:avLst/>
          </a:prstGeom>
          <a:gradFill flip="none" rotWithShape="1">
            <a:gsLst>
              <a:gs pos="13000">
                <a:schemeClr val="accent1">
                  <a:lumMod val="40000"/>
                  <a:lumOff val="60000"/>
                </a:schemeClr>
              </a:gs>
              <a:gs pos="33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9" name="Title 3"/>
          <p:cNvSpPr txBox="1">
            <a:spLocks/>
          </p:cNvSpPr>
          <p:nvPr/>
        </p:nvSpPr>
        <p:spPr>
          <a:xfrm>
            <a:off x="810963" y="132754"/>
            <a:ext cx="4876016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s-MX" sz="2800" dirty="0">
                <a:solidFill>
                  <a:schemeClr val="bg1"/>
                </a:solidFill>
              </a:rPr>
              <a:t>1. Actividades</a:t>
            </a:r>
          </a:p>
        </p:txBody>
      </p:sp>
      <p:pic>
        <p:nvPicPr>
          <p:cNvPr id="20" name="Imagen 1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3869" y="54495"/>
            <a:ext cx="556120" cy="543316"/>
          </a:xfrm>
          <a:prstGeom prst="rect">
            <a:avLst/>
          </a:prstGeom>
        </p:spPr>
      </p:pic>
      <p:sp>
        <p:nvSpPr>
          <p:cNvPr id="8" name="Rectángulo 7"/>
          <p:cNvSpPr/>
          <p:nvPr/>
        </p:nvSpPr>
        <p:spPr>
          <a:xfrm>
            <a:off x="6398373" y="116159"/>
            <a:ext cx="4216618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5to</a:t>
            </a:r>
            <a:r>
              <a:rPr lang="es-E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NIVEL </a:t>
            </a:r>
          </a:p>
        </p:txBody>
      </p:sp>
      <p:sp>
        <p:nvSpPr>
          <p:cNvPr id="13" name="Rectángulo 12"/>
          <p:cNvSpPr/>
          <p:nvPr/>
        </p:nvSpPr>
        <p:spPr>
          <a:xfrm>
            <a:off x="6966518" y="6430857"/>
            <a:ext cx="1171539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Habitaciones </a:t>
            </a:r>
            <a:endParaRPr lang="es-ES" sz="1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ángulo 13"/>
          <p:cNvSpPr/>
          <p:nvPr/>
        </p:nvSpPr>
        <p:spPr>
          <a:xfrm>
            <a:off x="650179" y="6430858"/>
            <a:ext cx="1902509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pasillos a habitaciones </a:t>
            </a:r>
          </a:p>
        </p:txBody>
      </p:sp>
      <p:sp>
        <p:nvSpPr>
          <p:cNvPr id="15" name="Rectángulo 14"/>
          <p:cNvSpPr/>
          <p:nvPr/>
        </p:nvSpPr>
        <p:spPr>
          <a:xfrm>
            <a:off x="3888499" y="6430857"/>
            <a:ext cx="1742207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Baños de habitación </a:t>
            </a:r>
            <a:r>
              <a:rPr lang="es-ES" sz="1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4"/>
          <a:srcRect l="5239" t="40332" r="78412" b="31719"/>
          <a:stretch/>
        </p:blipFill>
        <p:spPr>
          <a:xfrm>
            <a:off x="3297731" y="628356"/>
            <a:ext cx="2558263" cy="2458912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1228271" y="1916775"/>
            <a:ext cx="5659410" cy="3183418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722588" y="1916773"/>
            <a:ext cx="5659400" cy="3183412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920710" y="3798404"/>
            <a:ext cx="3250911" cy="1828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5114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 txBox="1">
            <a:spLocks/>
          </p:cNvSpPr>
          <p:nvPr/>
        </p:nvSpPr>
        <p:spPr>
          <a:xfrm>
            <a:off x="810963" y="132754"/>
            <a:ext cx="4876016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s-MX" sz="2800" dirty="0">
                <a:solidFill>
                  <a:schemeClr val="bg1"/>
                </a:solidFill>
              </a:rPr>
              <a:t>01. Actividades</a:t>
            </a:r>
          </a:p>
        </p:txBody>
      </p:sp>
      <p:sp>
        <p:nvSpPr>
          <p:cNvPr id="18" name="Rectángulo 17"/>
          <p:cNvSpPr/>
          <p:nvPr/>
        </p:nvSpPr>
        <p:spPr>
          <a:xfrm>
            <a:off x="9731" y="4072"/>
            <a:ext cx="9134269" cy="624284"/>
          </a:xfrm>
          <a:prstGeom prst="rect">
            <a:avLst/>
          </a:prstGeom>
          <a:gradFill flip="none" rotWithShape="1">
            <a:gsLst>
              <a:gs pos="13000">
                <a:schemeClr val="accent1">
                  <a:lumMod val="40000"/>
                  <a:lumOff val="60000"/>
                </a:schemeClr>
              </a:gs>
              <a:gs pos="33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9" name="Title 3"/>
          <p:cNvSpPr txBox="1">
            <a:spLocks/>
          </p:cNvSpPr>
          <p:nvPr/>
        </p:nvSpPr>
        <p:spPr>
          <a:xfrm>
            <a:off x="810963" y="132754"/>
            <a:ext cx="4876016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s-MX" sz="2800" dirty="0">
                <a:solidFill>
                  <a:schemeClr val="bg1"/>
                </a:solidFill>
              </a:rPr>
              <a:t>1. Actividades</a:t>
            </a:r>
          </a:p>
        </p:txBody>
      </p:sp>
      <p:pic>
        <p:nvPicPr>
          <p:cNvPr id="20" name="Imagen 1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3869" y="54495"/>
            <a:ext cx="556120" cy="543316"/>
          </a:xfrm>
          <a:prstGeom prst="rect">
            <a:avLst/>
          </a:prstGeom>
        </p:spPr>
      </p:pic>
      <p:sp>
        <p:nvSpPr>
          <p:cNvPr id="8" name="Rectángulo 7"/>
          <p:cNvSpPr/>
          <p:nvPr/>
        </p:nvSpPr>
        <p:spPr>
          <a:xfrm>
            <a:off x="6398373" y="116159"/>
            <a:ext cx="4216618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6to </a:t>
            </a:r>
            <a:r>
              <a:rPr lang="es-E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NIVEL </a:t>
            </a:r>
          </a:p>
        </p:txBody>
      </p:sp>
      <p:sp>
        <p:nvSpPr>
          <p:cNvPr id="14" name="Rectángulo 13"/>
          <p:cNvSpPr/>
          <p:nvPr/>
        </p:nvSpPr>
        <p:spPr>
          <a:xfrm>
            <a:off x="7000554" y="6225936"/>
            <a:ext cx="1113831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habitaciones</a:t>
            </a:r>
            <a:endParaRPr lang="es-ES" sz="1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" name="Rectángulo 14"/>
          <p:cNvSpPr/>
          <p:nvPr/>
        </p:nvSpPr>
        <p:spPr>
          <a:xfrm>
            <a:off x="667431" y="6225937"/>
            <a:ext cx="1856983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Pasillos a habitaciones </a:t>
            </a:r>
          </a:p>
        </p:txBody>
      </p:sp>
      <p:sp>
        <p:nvSpPr>
          <p:cNvPr id="16" name="Rectángulo 15"/>
          <p:cNvSpPr/>
          <p:nvPr/>
        </p:nvSpPr>
        <p:spPr>
          <a:xfrm>
            <a:off x="3702875" y="6225937"/>
            <a:ext cx="1782283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Baños de habitación  </a:t>
            </a:r>
            <a:r>
              <a:rPr lang="es-ES" sz="1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4"/>
          <a:srcRect l="5080" t="40895" r="78253" b="32002"/>
          <a:stretch/>
        </p:blipFill>
        <p:spPr>
          <a:xfrm>
            <a:off x="3230433" y="628356"/>
            <a:ext cx="2692863" cy="2462048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1152445" y="1881190"/>
            <a:ext cx="5496736" cy="3091914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813856" y="1888618"/>
            <a:ext cx="5487229" cy="3086567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013553" y="3795275"/>
            <a:ext cx="3046710" cy="1713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8563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 txBox="1">
            <a:spLocks/>
          </p:cNvSpPr>
          <p:nvPr/>
        </p:nvSpPr>
        <p:spPr>
          <a:xfrm>
            <a:off x="810963" y="132754"/>
            <a:ext cx="4876016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s-MX" sz="2800" dirty="0">
                <a:solidFill>
                  <a:schemeClr val="bg1"/>
                </a:solidFill>
              </a:rPr>
              <a:t>01. Actividades</a:t>
            </a:r>
          </a:p>
        </p:txBody>
      </p:sp>
      <p:sp>
        <p:nvSpPr>
          <p:cNvPr id="18" name="Rectángulo 17"/>
          <p:cNvSpPr/>
          <p:nvPr/>
        </p:nvSpPr>
        <p:spPr>
          <a:xfrm>
            <a:off x="9731" y="4072"/>
            <a:ext cx="9134269" cy="624284"/>
          </a:xfrm>
          <a:prstGeom prst="rect">
            <a:avLst/>
          </a:prstGeom>
          <a:gradFill flip="none" rotWithShape="1">
            <a:gsLst>
              <a:gs pos="13000">
                <a:schemeClr val="accent1">
                  <a:lumMod val="40000"/>
                  <a:lumOff val="60000"/>
                </a:schemeClr>
              </a:gs>
              <a:gs pos="33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9" name="Title 3"/>
          <p:cNvSpPr txBox="1">
            <a:spLocks/>
          </p:cNvSpPr>
          <p:nvPr/>
        </p:nvSpPr>
        <p:spPr>
          <a:xfrm>
            <a:off x="810963" y="132754"/>
            <a:ext cx="4876016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s-MX" sz="2800" dirty="0">
                <a:solidFill>
                  <a:schemeClr val="bg1"/>
                </a:solidFill>
              </a:rPr>
              <a:t>1. Actividades</a:t>
            </a:r>
          </a:p>
        </p:txBody>
      </p:sp>
      <p:pic>
        <p:nvPicPr>
          <p:cNvPr id="20" name="Imagen 1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3869" y="54495"/>
            <a:ext cx="556120" cy="543316"/>
          </a:xfrm>
          <a:prstGeom prst="rect">
            <a:avLst/>
          </a:prstGeom>
        </p:spPr>
      </p:pic>
      <p:sp>
        <p:nvSpPr>
          <p:cNvPr id="8" name="Rectángulo 7"/>
          <p:cNvSpPr/>
          <p:nvPr/>
        </p:nvSpPr>
        <p:spPr>
          <a:xfrm>
            <a:off x="6398373" y="116159"/>
            <a:ext cx="4216618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7mo </a:t>
            </a:r>
            <a:r>
              <a:rPr lang="es-E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NIVEL </a:t>
            </a:r>
          </a:p>
        </p:txBody>
      </p:sp>
      <p:sp>
        <p:nvSpPr>
          <p:cNvPr id="15" name="Rectángulo 14"/>
          <p:cNvSpPr/>
          <p:nvPr/>
        </p:nvSpPr>
        <p:spPr>
          <a:xfrm>
            <a:off x="909813" y="6406321"/>
            <a:ext cx="1153906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habitaciones </a:t>
            </a:r>
          </a:p>
        </p:txBody>
      </p:sp>
      <p:sp>
        <p:nvSpPr>
          <p:cNvPr id="16" name="Rectángulo 15"/>
          <p:cNvSpPr/>
          <p:nvPr/>
        </p:nvSpPr>
        <p:spPr>
          <a:xfrm>
            <a:off x="6844624" y="6367921"/>
            <a:ext cx="1662058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Baños de habitación</a:t>
            </a:r>
            <a:endParaRPr lang="es-ES" sz="1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4"/>
          <a:srcRect l="5080" t="39201" r="78730" b="31437"/>
          <a:stretch/>
        </p:blipFill>
        <p:spPr>
          <a:xfrm>
            <a:off x="3280107" y="628356"/>
            <a:ext cx="2607694" cy="2658824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1244500" y="1923277"/>
            <a:ext cx="5689141" cy="3200142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742867" y="1903680"/>
            <a:ext cx="5599545" cy="3149744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072811" y="4017836"/>
            <a:ext cx="3008107" cy="1692060"/>
          </a:xfrm>
          <a:prstGeom prst="rect">
            <a:avLst/>
          </a:prstGeom>
        </p:spPr>
      </p:pic>
      <p:sp>
        <p:nvSpPr>
          <p:cNvPr id="21" name="Rectángulo 20"/>
          <p:cNvSpPr/>
          <p:nvPr/>
        </p:nvSpPr>
        <p:spPr>
          <a:xfrm>
            <a:off x="3528256" y="6559961"/>
            <a:ext cx="1856983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Pasillos a habitaciones </a:t>
            </a:r>
          </a:p>
        </p:txBody>
      </p:sp>
    </p:spTree>
    <p:extLst>
      <p:ext uri="{BB962C8B-B14F-4D97-AF65-F5344CB8AC3E}">
        <p14:creationId xmlns:p14="http://schemas.microsoft.com/office/powerpoint/2010/main" val="191604125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21502</TotalTime>
  <Words>177</Words>
  <Application>Microsoft Office PowerPoint</Application>
  <PresentationFormat>Presentación en pantalla (4:3)</PresentationFormat>
  <Paragraphs>81</Paragraphs>
  <Slides>14</Slides>
  <Notes>11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14</vt:i4>
      </vt:variant>
    </vt:vector>
  </HeadingPairs>
  <TitlesOfParts>
    <vt:vector size="19" baseType="lpstr">
      <vt:lpstr>Arial</vt:lpstr>
      <vt:lpstr>Arial Black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Arturo Reyes Posada</dc:creator>
  <cp:lastModifiedBy>Israel Posada</cp:lastModifiedBy>
  <cp:revision>713</cp:revision>
  <dcterms:created xsi:type="dcterms:W3CDTF">2014-08-12T15:37:57Z</dcterms:created>
  <dcterms:modified xsi:type="dcterms:W3CDTF">2018-02-11T18:32:02Z</dcterms:modified>
</cp:coreProperties>
</file>